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4660"/>
  </p:normalViewPr>
  <p:slideViewPr>
    <p:cSldViewPr>
      <p:cViewPr varScale="1">
        <p:scale>
          <a:sx n="124" d="100"/>
          <a:sy n="124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683EC-13FC-4440-A5CC-098DC8380369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658EA-F92D-40AA-8F8C-026D2F7155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72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/>
          <a:lstStyle>
            <a:lvl1pPr eaLnBrk="1" latinLnBrk="0" hangingPunct="1">
              <a:defRPr kumimoji="0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D3CB31-61D9-4BF9-B06D-DB62554FAA08}" type="datetimeFigureOut">
              <a:rPr lang="en-AU"/>
              <a:pPr>
                <a:defRPr/>
              </a:pPr>
              <a:t>8/02/2019</a:t>
            </a:fld>
            <a:endParaRPr lang="en-A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6196E8-0B4B-4FD0-9D48-E8C591E2078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827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9B33-F24E-461D-AC12-D35928AAF14B}" type="datetimeFigureOut">
              <a:rPr lang="en-AU"/>
              <a:pPr>
                <a:defRPr/>
              </a:pPr>
              <a:t>8/02/2019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624F7-E129-48FE-B5FB-553D05810FF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969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1673225"/>
          </a:xfrm>
        </p:spPr>
        <p:txBody>
          <a:bodyPr/>
          <a:lstStyle>
            <a:lvl1pPr eaLnBrk="1" latinLnBrk="0" hangingPunct="1">
              <a:buNone/>
              <a:defRPr kumimoji="0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eaLnBrk="1" latinLnBrk="0" hangingPunct="1">
              <a:buNone/>
              <a:defRPr kumimoji="0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6EC18-AA6D-4A49-9499-21B7E1A23D58}" type="datetimeFigureOut">
              <a:rPr lang="en-AU"/>
              <a:pPr>
                <a:defRPr/>
              </a:pPr>
              <a:t>8/02/2019</a:t>
            </a:fld>
            <a:endParaRPr lang="en-AU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52F67CBF-6E71-4C0C-A9F2-F664CE64A75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0029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2"/>
            <a:ext cx="3886200" cy="43581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399"/>
            <a:ext cx="3886200" cy="4358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56381-F125-4583-A874-3C1769A81FE5}" type="datetimeFigureOut">
              <a:rPr lang="en-AU"/>
              <a:pPr>
                <a:defRPr/>
              </a:pPr>
              <a:t>8/02/2019</a:t>
            </a:fld>
            <a:endParaRPr lang="en-A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6CA2-0C93-49AD-90F3-DD1C94B2454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47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/>
          <a:lstStyle>
            <a:lvl1pPr eaLnBrk="1" latinLnBrk="0" hangingPunct="1">
              <a:defRPr kumimoji="0"/>
            </a:lvl1pPr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35071-60B5-4C31-9312-371ED874E9F6}" type="datetimeFigureOut">
              <a:rPr lang="en-AU"/>
              <a:pPr>
                <a:defRPr/>
              </a:pPr>
              <a:t>8/02/2019</a:t>
            </a:fld>
            <a:endParaRPr lang="en-AU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5513-D018-47D0-973A-4C5C9BE120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975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08C43-C396-4FAB-88B0-C4DC3095600C}" type="datetimeFigureOut">
              <a:rPr lang="en-AU"/>
              <a:pPr>
                <a:defRPr/>
              </a:pPr>
              <a:t>8/02/2019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315C0-710C-44AB-A391-1FAAE78EC1F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017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1080A-257B-44F3-97FE-A5D9CB644995}" type="datetimeFigureOut">
              <a:rPr lang="en-AU"/>
              <a:pPr>
                <a:defRPr/>
              </a:pPr>
              <a:t>8/02/2019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FFD3F6-3556-445C-9B91-5C6C6820B6D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961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/>
          <a:lstStyle>
            <a:lvl1pPr algn="l" eaLnBrk="1" latinLnBrk="0" hangingPunct="1">
              <a:buNone/>
              <a:defRPr kumimoji="0" sz="4200" b="0"/>
            </a:lvl1pPr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sz="1800"/>
            </a:lvl1pPr>
            <a:lvl2pPr eaLnBrk="1" latinLnBrk="0" hangingPunct="1">
              <a:buNone/>
              <a:defRPr kumimoji="0" sz="1200"/>
            </a:lvl2pPr>
            <a:lvl3pPr eaLnBrk="1" latinLnBrk="0" hangingPunct="1">
              <a:buNone/>
              <a:defRPr kumimoji="0" sz="1000"/>
            </a:lvl3pPr>
            <a:lvl4pPr eaLnBrk="1" latinLnBrk="0" hangingPunct="1">
              <a:buNone/>
              <a:defRPr kumimoji="0" sz="900"/>
            </a:lvl4pPr>
            <a:lvl5pPr eaLnBrk="1" latinLnBrk="0" hangingPunct="1">
              <a:buNone/>
              <a:defRPr kumimoji="0"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F04C-A58F-44A8-B7D3-A7C39A22BF26}" type="datetimeFigureOut">
              <a:rPr lang="en-AU"/>
              <a:pPr>
                <a:defRPr/>
              </a:pPr>
              <a:t>8/02/2019</a:t>
            </a:fld>
            <a:endParaRPr lang="en-A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58EB-DC85-49E8-B8AE-43761ED2ECD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684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89837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eaLnBrk="1" latinLnBrk="0" hangingPunct="1">
              <a:buNone/>
              <a:defRPr kumimoji="0"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sz="1700"/>
            </a:lvl1pPr>
            <a:lvl2pPr eaLnBrk="1" latinLnBrk="0" hangingPunct="1">
              <a:buFontTx/>
              <a:buNone/>
              <a:defRPr kumimoji="0" sz="1200"/>
            </a:lvl2pPr>
            <a:lvl3pPr eaLnBrk="1" latinLnBrk="0" hangingPunct="1">
              <a:buFontTx/>
              <a:buNone/>
              <a:defRPr kumimoji="0" sz="1000"/>
            </a:lvl3pPr>
            <a:lvl4pPr eaLnBrk="1" latinLnBrk="0" hangingPunct="1">
              <a:buFontTx/>
              <a:buNone/>
              <a:defRPr kumimoji="0" sz="900"/>
            </a:lvl4pPr>
            <a:lvl5pPr eaLnBrk="1" latinLnBrk="0" hangingPunct="1">
              <a:buFontTx/>
              <a:buNone/>
              <a:defRPr kumimoji="0"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 eaLnBrk="1" latinLnBrk="0" hangingPunct="1">
              <a:buNone/>
              <a:defRPr kumimoji="0"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65E37-AC8C-4FEC-BBB6-F701C55E194A}" type="datetimeFigureOut">
              <a:rPr lang="en-AU"/>
              <a:pPr>
                <a:defRPr/>
              </a:pPr>
              <a:t>8/02/2019</a:t>
            </a:fld>
            <a:endParaRPr lang="en-AU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222EE033-ADA7-489A-AD4E-B262BF0A44A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413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803400"/>
            <a:ext cx="8153400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D625CF9-275B-42AD-B5FA-09BF8682F0A0}" type="datetimeFigureOut">
              <a:rPr lang="en-AU"/>
              <a:pPr>
                <a:defRPr/>
              </a:pPr>
              <a:t>8/02/2019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06538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506538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600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F5868C-6CF8-41C7-A824-E2AAABBC62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57163"/>
            <a:ext cx="81534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8" r:id="rId1"/>
    <p:sldLayoutId id="2147484702" r:id="rId2"/>
    <p:sldLayoutId id="2147484719" r:id="rId3"/>
    <p:sldLayoutId id="2147484703" r:id="rId4"/>
    <p:sldLayoutId id="2147484704" r:id="rId5"/>
    <p:sldLayoutId id="2147484705" r:id="rId6"/>
    <p:sldLayoutId id="2147484720" r:id="rId7"/>
    <p:sldLayoutId id="2147484706" r:id="rId8"/>
    <p:sldLayoutId id="214748472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9pPr>
      <a:extLst/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5BD078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A5D028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EQGBN1675001\Data\Coredata\Admin\Admin\Assembly\One%20Virginia%20Spirit%20vocal.wm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4400" b="1" smtClean="0">
                <a:solidFill>
                  <a:schemeClr val="accent2"/>
                </a:solidFill>
              </a:rPr>
              <a:t>ONE VIRGINIA SPIRIT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1800" b="1" i="1" smtClean="0">
                <a:solidFill>
                  <a:schemeClr val="accent2"/>
                </a:solidFill>
              </a:rPr>
              <a:t>Ooh, Ooh, Ooh, Ooh</a:t>
            </a:r>
          </a:p>
          <a:p>
            <a:pPr marL="0" indent="0" algn="ctr" eaLnBrk="1" hangingPunct="1">
              <a:lnSpc>
                <a:spcPct val="80000"/>
              </a:lnSpc>
            </a:pPr>
            <a:endParaRPr lang="en-AU" altLang="en-US" sz="180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1800" smtClean="0">
                <a:solidFill>
                  <a:schemeClr val="accent2"/>
                </a:solidFill>
              </a:rPr>
              <a:t>There's a blue and gold tradition that has become our mission,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1800" smtClean="0">
                <a:solidFill>
                  <a:schemeClr val="accent2"/>
                </a:solidFill>
              </a:rPr>
              <a:t>a golden rule for our time at school, to work with great ambition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1800" smtClean="0">
                <a:solidFill>
                  <a:schemeClr val="accent2"/>
                </a:solidFill>
              </a:rPr>
              <a:t>Along the road we learn something new at every turn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1800" smtClean="0">
                <a:solidFill>
                  <a:schemeClr val="accent2"/>
                </a:solidFill>
              </a:rPr>
              <a:t>To break new ground the whole year round our heads and hearts will yearn.</a:t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/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> </a:t>
            </a:r>
            <a:r>
              <a:rPr lang="en-AU" altLang="en-US" sz="1800" b="1" smtClean="0">
                <a:solidFill>
                  <a:schemeClr val="accent2"/>
                </a:solidFill>
              </a:rPr>
              <a:t>Virginia State School many learners but one spirit,</a:t>
            </a:r>
            <a:br>
              <a:rPr lang="en-AU" altLang="en-US" sz="1800" b="1" smtClean="0">
                <a:solidFill>
                  <a:schemeClr val="accent2"/>
                </a:solidFill>
              </a:rPr>
            </a:br>
            <a:r>
              <a:rPr lang="en-AU" altLang="en-US" sz="1800" b="1" smtClean="0">
                <a:solidFill>
                  <a:schemeClr val="accent2"/>
                </a:solidFill>
              </a:rPr>
              <a:t>that one Virginia spirit means together we belong.</a:t>
            </a:r>
            <a:br>
              <a:rPr lang="en-AU" altLang="en-US" sz="1800" b="1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/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b="1" i="1" smtClean="0">
                <a:solidFill>
                  <a:schemeClr val="accent2"/>
                </a:solidFill>
              </a:rPr>
              <a:t>Ooh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1800" smtClean="0">
                <a:solidFill>
                  <a:schemeClr val="accent2"/>
                </a:solidFill>
              </a:rPr>
              <a:t/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>We look to our teachers, for their dedication reaches,</a:t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> deep inside to Virginia pride, with everything they teach us.</a:t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>In music and in sport, sometimes we may fall short,</a:t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>stumble then we get up again with all our friends' support.</a:t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endParaRPr lang="en-US" altLang="en-US" sz="1800" b="1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AU" altLang="en-US" sz="1600" smtClean="0"/>
          </a:p>
        </p:txBody>
      </p:sp>
      <p:pic>
        <p:nvPicPr>
          <p:cNvPr id="2" name="One Virginia Spirit vocal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225" y="61579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1800" b="1" smtClean="0">
                <a:solidFill>
                  <a:schemeClr val="accent2"/>
                </a:solidFill>
              </a:rPr>
              <a:t>Virginia State</a:t>
            </a:r>
            <a:r>
              <a:rPr lang="en-AU" altLang="en-US" sz="1800" b="1" smtClean="0">
                <a:solidFill>
                  <a:srgbClr val="FFFF00"/>
                </a:solidFill>
              </a:rPr>
              <a:t> </a:t>
            </a:r>
            <a:r>
              <a:rPr lang="en-AU" altLang="en-US" sz="1800" b="1" smtClean="0">
                <a:solidFill>
                  <a:schemeClr val="accent2"/>
                </a:solidFill>
              </a:rPr>
              <a:t>School many learners but one spirit,</a:t>
            </a:r>
            <a:br>
              <a:rPr lang="en-AU" altLang="en-US" sz="1800" b="1" smtClean="0">
                <a:solidFill>
                  <a:schemeClr val="accent2"/>
                </a:solidFill>
              </a:rPr>
            </a:br>
            <a:r>
              <a:rPr lang="en-AU" altLang="en-US" sz="1800" b="1" smtClean="0">
                <a:solidFill>
                  <a:schemeClr val="accent2"/>
                </a:solidFill>
              </a:rPr>
              <a:t>that one Virginia spirit means together we belong.</a:t>
            </a:r>
            <a:r>
              <a:rPr lang="en-AU" altLang="en-US" sz="1800" smtClean="0">
                <a:solidFill>
                  <a:schemeClr val="accent2"/>
                </a:solidFill>
              </a:rPr>
              <a:t/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/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/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>/Getting a/long - for to/gether we 're /strong and we /help each /other reach /up for the /stars. If we're /down and /out, we /sing and /shout, e/motional re/silience - /we'll go /far. Keep /trying with per/sistence , we'll /always go the /distance and /each indi/vidual /effort brings suc/cess. We /plan, do and /try, build our /dreams to the /sky, and /face the /world with /strength and confi/dence.</a:t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/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b="1" i="1" smtClean="0">
                <a:solidFill>
                  <a:schemeClr val="accent2"/>
                </a:solidFill>
              </a:rPr>
              <a:t>Ooh, One Virginia Spirit..</a:t>
            </a:r>
            <a:endParaRPr lang="en-AU" altLang="en-US" sz="180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1800" smtClean="0">
                <a:solidFill>
                  <a:schemeClr val="accent2"/>
                </a:solidFill>
              </a:rPr>
              <a:t/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>There are those who share our history, where they are now is a mystery,</a:t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>but we'd welcome them like long lost friends to our Virginia family.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1800" smtClean="0">
                <a:solidFill>
                  <a:schemeClr val="accent2"/>
                </a:solidFill>
              </a:rPr>
              <a:t>The future will unfold with dreams and gifts untold 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1800" smtClean="0">
                <a:solidFill>
                  <a:schemeClr val="accent2"/>
                </a:solidFill>
              </a:rPr>
              <a:t>Our Virginia spirit is the spirit of the blue and gold.</a:t>
            </a:r>
            <a:endParaRPr lang="en-AU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AU" altLang="en-US" sz="1800" b="1" smtClean="0">
                <a:solidFill>
                  <a:schemeClr val="accent2"/>
                </a:solidFill>
              </a:rPr>
              <a:t>Virginia State School many learners but one spirit,</a:t>
            </a:r>
            <a:br>
              <a:rPr lang="en-AU" altLang="en-US" sz="1800" b="1" smtClean="0">
                <a:solidFill>
                  <a:schemeClr val="accent2"/>
                </a:solidFill>
              </a:rPr>
            </a:br>
            <a:r>
              <a:rPr lang="en-AU" altLang="en-US" sz="1800" b="1" smtClean="0">
                <a:solidFill>
                  <a:schemeClr val="accent2"/>
                </a:solidFill>
              </a:rPr>
              <a:t>that one Virginia spirit means together we belong.</a:t>
            </a:r>
          </a:p>
          <a:p>
            <a:pPr marL="0" indent="0" algn="ctr" eaLnBrk="1" hangingPunct="1"/>
            <a:endParaRPr lang="en-AU" altLang="en-US" sz="1800" b="1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AU" altLang="en-US" sz="1800" b="1" smtClean="0">
                <a:solidFill>
                  <a:schemeClr val="accent2"/>
                </a:solidFill>
              </a:rPr>
              <a:t>Virginia State school many learners but one spirit,</a:t>
            </a:r>
            <a:br>
              <a:rPr lang="en-AU" altLang="en-US" sz="1800" b="1" smtClean="0">
                <a:solidFill>
                  <a:schemeClr val="accent2"/>
                </a:solidFill>
              </a:rPr>
            </a:br>
            <a:r>
              <a:rPr lang="en-AU" altLang="en-US" sz="1800" b="1" smtClean="0">
                <a:solidFill>
                  <a:schemeClr val="accent2"/>
                </a:solidFill>
              </a:rPr>
              <a:t>that one Virginia spirit means together we belong.</a:t>
            </a:r>
            <a:r>
              <a:rPr lang="en-AU" altLang="en-US" sz="1800" smtClean="0">
                <a:solidFill>
                  <a:schemeClr val="accent2"/>
                </a:solidFill>
              </a:rPr>
              <a:t/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smtClean="0">
                <a:solidFill>
                  <a:schemeClr val="accent2"/>
                </a:solidFill>
              </a:rPr>
              <a:t/>
            </a:r>
            <a:br>
              <a:rPr lang="en-AU" altLang="en-US" sz="1800" smtClean="0">
                <a:solidFill>
                  <a:schemeClr val="accent2"/>
                </a:solidFill>
              </a:rPr>
            </a:br>
            <a:r>
              <a:rPr lang="en-AU" altLang="en-US" sz="1800" i="1" smtClean="0">
                <a:solidFill>
                  <a:schemeClr val="accent2"/>
                </a:solidFill>
              </a:rPr>
              <a:t>(</a:t>
            </a:r>
            <a:r>
              <a:rPr lang="en-AU" altLang="en-US" sz="1800" b="1" i="1" smtClean="0">
                <a:solidFill>
                  <a:schemeClr val="accent2"/>
                </a:solidFill>
              </a:rPr>
              <a:t>Girls</a:t>
            </a:r>
            <a:r>
              <a:rPr lang="en-AU" altLang="en-US" sz="1800" i="1" smtClean="0">
                <a:solidFill>
                  <a:schemeClr val="accent2"/>
                </a:solidFill>
              </a:rPr>
              <a:t>- Ooh, Ooh, Ooh, </a:t>
            </a:r>
            <a:r>
              <a:rPr lang="en-AU" altLang="en-US" sz="1800" b="1" i="1" smtClean="0">
                <a:solidFill>
                  <a:schemeClr val="accent2"/>
                </a:solidFill>
              </a:rPr>
              <a:t>One Virginia Spirit</a:t>
            </a:r>
            <a:r>
              <a:rPr lang="en-AU" altLang="en-US" sz="1800" i="1" smtClean="0">
                <a:solidFill>
                  <a:schemeClr val="accent2"/>
                </a:solidFill>
              </a:rPr>
              <a:t>)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AU" altLang="en-US" sz="1800" i="1" smtClean="0">
                <a:solidFill>
                  <a:schemeClr val="accent2"/>
                </a:solidFill>
              </a:rPr>
              <a:t>(</a:t>
            </a:r>
            <a:r>
              <a:rPr lang="en-AU" altLang="en-US" sz="1800" b="1" i="1" smtClean="0">
                <a:solidFill>
                  <a:schemeClr val="accent2"/>
                </a:solidFill>
              </a:rPr>
              <a:t>Boys</a:t>
            </a:r>
            <a:r>
              <a:rPr lang="en-AU" altLang="en-US" sz="1800" i="1" smtClean="0">
                <a:solidFill>
                  <a:schemeClr val="accent2"/>
                </a:solidFill>
              </a:rPr>
              <a:t>- One Virginia, One Virginia, One Virginia, One Virginia, One Virginia, One Virginia, One Virginia, </a:t>
            </a:r>
            <a:r>
              <a:rPr lang="en-AU" altLang="en-US" sz="1800" b="1" i="1" smtClean="0">
                <a:solidFill>
                  <a:schemeClr val="accent2"/>
                </a:solidFill>
              </a:rPr>
              <a:t>One Virginia Spirit).</a:t>
            </a:r>
            <a:endParaRPr lang="en-AU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5">
  <a:themeElements>
    <a:clrScheme name="Custom 10">
      <a:dk1>
        <a:sysClr val="windowText" lastClr="000000"/>
      </a:dk1>
      <a:lt1>
        <a:sysClr val="window" lastClr="FFFFFF"/>
      </a:lt1>
      <a:dk2>
        <a:srgbClr val="073E87"/>
      </a:dk2>
      <a:lt2>
        <a:srgbClr val="FFFFFF"/>
      </a:lt2>
      <a:accent1>
        <a:srgbClr val="FFC000"/>
      </a:accent1>
      <a:accent2>
        <a:srgbClr val="073E87"/>
      </a:accent2>
      <a:accent3>
        <a:srgbClr val="5BD078"/>
      </a:accent3>
      <a:accent4>
        <a:srgbClr val="A5D028"/>
      </a:accent4>
      <a:accent5>
        <a:srgbClr val="F5C040"/>
      </a:accent5>
      <a:accent6>
        <a:srgbClr val="FFFF00"/>
      </a:accent6>
      <a:hlink>
        <a:srgbClr val="0080FF"/>
      </a:hlink>
      <a:folHlink>
        <a:srgbClr val="5EAEF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073E87"/>
    </a:dk2>
    <a:lt2>
      <a:srgbClr val="FFFFFF"/>
    </a:lt2>
    <a:accent1>
      <a:srgbClr val="FFC000"/>
    </a:accent1>
    <a:accent2>
      <a:srgbClr val="073E87"/>
    </a:accent2>
    <a:accent3>
      <a:srgbClr val="5BD078"/>
    </a:accent3>
    <a:accent4>
      <a:srgbClr val="A5D028"/>
    </a:accent4>
    <a:accent5>
      <a:srgbClr val="F5C040"/>
    </a:accent5>
    <a:accent6>
      <a:srgbClr val="FFFF00"/>
    </a:accent6>
    <a:hlink>
      <a:srgbClr val="0080FF"/>
    </a:hlink>
    <a:folHlink>
      <a:srgbClr val="5EAEFF"/>
    </a:folHlink>
  </a:clrScheme>
</a:themeOverride>
</file>

<file path=ppt/theme/themeOverride2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073E87"/>
    </a:dk2>
    <a:lt2>
      <a:srgbClr val="FFFFFF"/>
    </a:lt2>
    <a:accent1>
      <a:srgbClr val="FFC000"/>
    </a:accent1>
    <a:accent2>
      <a:srgbClr val="073E87"/>
    </a:accent2>
    <a:accent3>
      <a:srgbClr val="5BD078"/>
    </a:accent3>
    <a:accent4>
      <a:srgbClr val="A5D028"/>
    </a:accent4>
    <a:accent5>
      <a:srgbClr val="F5C040"/>
    </a:accent5>
    <a:accent6>
      <a:srgbClr val="FFFF00"/>
    </a:accent6>
    <a:hlink>
      <a:srgbClr val="0080FF"/>
    </a:hlink>
    <a:folHlink>
      <a:srgbClr val="5EAEF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3906F95D1934699D5152CEDD6D7B8" ma:contentTypeVersion="14" ma:contentTypeDescription="Create a new document." ma:contentTypeScope="" ma:versionID="dd702fd1c019ef0477f678ecec084090">
  <xsd:schema xmlns:xsd="http://www.w3.org/2001/XMLSchema" xmlns:xs="http://www.w3.org/2001/XMLSchema" xmlns:p="http://schemas.microsoft.com/office/2006/metadata/properties" xmlns:ns1="http://schemas.microsoft.com/sharepoint/v3" xmlns:ns2="0697b4d7-2697-4ab5-be74-31b993c7fb30" targetNamespace="http://schemas.microsoft.com/office/2006/metadata/properties" ma:root="true" ma:fieldsID="133863dbc527eb8008b84e78689eb927" ns1:_="" ns2:_="">
    <xsd:import namespace="http://schemas.microsoft.com/sharepoint/v3"/>
    <xsd:import namespace="0697b4d7-2697-4ab5-be74-31b993c7fb3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97b4d7-2697-4ab5-be74-31b993c7fb30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PModeratedBy xmlns="0697b4d7-2697-4ab5-be74-31b993c7fb30">
      <UserInfo>
        <DisplayName/>
        <AccountId xsi:nil="true"/>
        <AccountType/>
      </UserInfo>
    </PPModeratedBy>
    <PPContentApprover xmlns="0697b4d7-2697-4ab5-be74-31b993c7fb30">
      <UserInfo>
        <DisplayName/>
        <AccountId xsi:nil="true"/>
        <AccountType/>
      </UserInfo>
    </PPContentApprover>
    <PPModeratedDate xmlns="0697b4d7-2697-4ab5-be74-31b993c7fb30" xsi:nil="true"/>
    <PPLastReviewedDate xmlns="0697b4d7-2697-4ab5-be74-31b993c7fb30" xsi:nil="true"/>
    <PPSubmittedBy xmlns="0697b4d7-2697-4ab5-be74-31b993c7fb30">
      <UserInfo>
        <DisplayName/>
        <AccountId xsi:nil="true"/>
        <AccountType/>
      </UserInfo>
    </PPSubmittedBy>
    <PPLastReviewedBy xmlns="0697b4d7-2697-4ab5-be74-31b993c7fb30">
      <UserInfo>
        <DisplayName/>
        <AccountId xsi:nil="true"/>
        <AccountType/>
      </UserInfo>
    </PPLastReviewedBy>
    <PPPublishedNotificationAddresses xmlns="0697b4d7-2697-4ab5-be74-31b993c7fb30" xsi:nil="true"/>
    <PPReferenceNumber xmlns="0697b4d7-2697-4ab5-be74-31b993c7fb30" xsi:nil="true"/>
    <PPContentOwner xmlns="0697b4d7-2697-4ab5-be74-31b993c7fb30">
      <UserInfo>
        <DisplayName/>
        <AccountId xsi:nil="true"/>
        <AccountType/>
      </UserInfo>
    </PPContentOwner>
    <PPContentAuthor xmlns="0697b4d7-2697-4ab5-be74-31b993c7fb30">
      <UserInfo>
        <DisplayName/>
        <AccountId xsi:nil="true"/>
        <AccountType/>
      </UserInfo>
    </PPContentAuthor>
    <PPReviewDate xmlns="0697b4d7-2697-4ab5-be74-31b993c7fb30" xsi:nil="true"/>
    <PPSubmittedDate xmlns="0697b4d7-2697-4ab5-be74-31b993c7fb30" xsi:nil="true"/>
  </documentManagement>
</p:properties>
</file>

<file path=customXml/itemProps1.xml><?xml version="1.0" encoding="utf-8"?>
<ds:datastoreItem xmlns:ds="http://schemas.openxmlformats.org/officeDocument/2006/customXml" ds:itemID="{A599AF80-995C-405F-BABE-BEEEAC82C605}"/>
</file>

<file path=customXml/itemProps2.xml><?xml version="1.0" encoding="utf-8"?>
<ds:datastoreItem xmlns:ds="http://schemas.openxmlformats.org/officeDocument/2006/customXml" ds:itemID="{BBC8D744-E8AC-4838-91DC-417B5B8AD761}"/>
</file>

<file path=customXml/itemProps3.xml><?xml version="1.0" encoding="utf-8"?>
<ds:datastoreItem xmlns:ds="http://schemas.openxmlformats.org/officeDocument/2006/customXml" ds:itemID="{76F45D26-1AE6-47D3-8DA5-70FC49F26E81}"/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1574</TotalTime>
  <Words>79</Words>
  <Application>Microsoft Office PowerPoint</Application>
  <PresentationFormat>On-screen Show (4:3)</PresentationFormat>
  <Paragraphs>16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Tw Cen MT</vt:lpstr>
      <vt:lpstr>Wingdings</vt:lpstr>
      <vt:lpstr>Wingdings 2</vt:lpstr>
      <vt:lpstr>Theme5</vt:lpstr>
      <vt:lpstr>ONE VIRGINIA SPIRIT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Virginia Spirit</dc:title>
  <dc:creator>GUTTLER, Rachel</dc:creator>
  <cp:lastModifiedBy>Roger Sheehan</cp:lastModifiedBy>
  <cp:revision>69</cp:revision>
  <dcterms:created xsi:type="dcterms:W3CDTF">2014-01-29T23:28:21Z</dcterms:created>
  <dcterms:modified xsi:type="dcterms:W3CDTF">2019-02-08T00:09:39Z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0x010100AEC3906F95D1934699D5152CEDD6D7B8</vt:lpwstr>
  </property>
</Properties>
</file>